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3/10/2020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Computer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7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in 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Computers have completely altered the structure of business. They are reshaping </a:t>
            </a:r>
            <a:r>
              <a:rPr lang="en-US" dirty="0" smtClean="0"/>
              <a:t>the basics </a:t>
            </a:r>
            <a:r>
              <a:rPr lang="en-US" dirty="0"/>
              <a:t>of business. Customer service, operations, product and marketing strategies, </a:t>
            </a:r>
            <a:r>
              <a:rPr lang="en-US" dirty="0" smtClean="0"/>
              <a:t>and distribution </a:t>
            </a:r>
            <a:r>
              <a:rPr lang="en-US" dirty="0"/>
              <a:t>are heavily, or sometimes even entirely, dependent on </a:t>
            </a:r>
            <a:r>
              <a:rPr lang="en-US" dirty="0" smtClean="0"/>
              <a:t>computer-enabled applications.</a:t>
            </a:r>
          </a:p>
          <a:p>
            <a:r>
              <a:rPr lang="en-US" dirty="0" smtClean="0"/>
              <a:t> </a:t>
            </a:r>
            <a:r>
              <a:rPr lang="en-US" dirty="0"/>
              <a:t>The computers that support these functions can be found on the desk, on </a:t>
            </a:r>
            <a:r>
              <a:rPr lang="en-US" dirty="0" smtClean="0"/>
              <a:t>the shop </a:t>
            </a:r>
            <a:r>
              <a:rPr lang="en-US" dirty="0"/>
              <a:t>floor, in the store, even in briefcases. Computers have become an everyday part </a:t>
            </a:r>
            <a:r>
              <a:rPr lang="en-US" dirty="0" smtClean="0"/>
              <a:t>of business </a:t>
            </a:r>
            <a:r>
              <a:rPr lang="en-US" dirty="0"/>
              <a:t>life.</a:t>
            </a:r>
          </a:p>
        </p:txBody>
      </p:sp>
    </p:spTree>
    <p:extLst>
      <p:ext uri="{BB962C8B-B14F-4D97-AF65-F5344CB8AC3E}">
        <p14:creationId xmlns:p14="http://schemas.microsoft.com/office/powerpoint/2010/main" val="278977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computer in 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Computer </a:t>
            </a:r>
            <a:r>
              <a:rPr lang="en-US" dirty="0" smtClean="0"/>
              <a:t>systems perform </a:t>
            </a:r>
            <a:r>
              <a:rPr lang="en-US" dirty="0"/>
              <a:t>three vital roles in any type of organization:</a:t>
            </a:r>
          </a:p>
          <a:p>
            <a:r>
              <a:rPr lang="en-US" dirty="0" smtClean="0"/>
              <a:t> </a:t>
            </a:r>
            <a:r>
              <a:rPr lang="en-US" dirty="0"/>
              <a:t>Support of Business Operations</a:t>
            </a:r>
          </a:p>
          <a:p>
            <a:r>
              <a:rPr lang="en-US" dirty="0" smtClean="0"/>
              <a:t>Support </a:t>
            </a:r>
            <a:r>
              <a:rPr lang="en-US" dirty="0"/>
              <a:t>of Managerial Decision-Making</a:t>
            </a:r>
          </a:p>
          <a:p>
            <a:r>
              <a:rPr lang="en-US" dirty="0" smtClean="0"/>
              <a:t> </a:t>
            </a:r>
            <a:r>
              <a:rPr lang="en-US" dirty="0"/>
              <a:t>Support of Strategic Competitive Advantage</a:t>
            </a:r>
          </a:p>
        </p:txBody>
      </p:sp>
    </p:spTree>
    <p:extLst>
      <p:ext uri="{BB962C8B-B14F-4D97-AF65-F5344CB8AC3E}">
        <p14:creationId xmlns:p14="http://schemas.microsoft.com/office/powerpoint/2010/main" val="3254334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doubt that computers surpasses human being in many aspects and </a:t>
            </a:r>
            <a:r>
              <a:rPr lang="en-US" dirty="0" smtClean="0"/>
              <a:t>can perform </a:t>
            </a:r>
            <a:r>
              <a:rPr lang="en-US" dirty="0"/>
              <a:t>certain tasks better, faster and cheaper. But it cannot substitute man. The </a:t>
            </a:r>
            <a:r>
              <a:rPr lang="en-US" dirty="0" smtClean="0"/>
              <a:t>words of </a:t>
            </a:r>
            <a:r>
              <a:rPr lang="en-US" dirty="0"/>
              <a:t>John F Kennedy are also 100% true </a:t>
            </a:r>
            <a:r>
              <a:rPr lang="en-US" i="1" dirty="0"/>
              <a:t>"Man is still the most extraordinary </a:t>
            </a:r>
            <a:r>
              <a:rPr lang="en-US" i="1" dirty="0" smtClean="0"/>
              <a:t>Computers of </a:t>
            </a:r>
            <a:r>
              <a:rPr lang="en-US" i="1" dirty="0"/>
              <a:t>all".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78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Computers can also be divided into three categories depending upon their construction and function. These are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Analog Computers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Digital Computers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Hybrid Computers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182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word “analog” means continuously varying in quantity. </a:t>
            </a:r>
          </a:p>
          <a:p>
            <a:r>
              <a:rPr lang="en-US" dirty="0" smtClean="0"/>
              <a:t>The analog computers accept data in continuous form and output is obtained in the form of signals.</a:t>
            </a:r>
          </a:p>
          <a:p>
            <a:r>
              <a:rPr lang="en-US" dirty="0" smtClean="0"/>
              <a:t>The output is measured on a scale.</a:t>
            </a:r>
          </a:p>
          <a:p>
            <a:r>
              <a:rPr lang="en-US" dirty="0" smtClean="0"/>
              <a:t>The analog computers are used to measure the continuous values. </a:t>
            </a:r>
            <a:endParaRPr lang="en-US" dirty="0"/>
          </a:p>
          <a:p>
            <a:r>
              <a:rPr lang="en-US" dirty="0" smtClean="0"/>
              <a:t>The analog computers are usually built for special purpose. </a:t>
            </a:r>
          </a:p>
          <a:p>
            <a:r>
              <a:rPr lang="en-US" dirty="0" smtClean="0"/>
              <a:t>They have very high-speed computing elements used to process physical quantities.</a:t>
            </a:r>
          </a:p>
          <a:p>
            <a:r>
              <a:rPr lang="en-US" dirty="0" smtClean="0"/>
              <a:t>These are very fast in processing but output  return is not very accurate.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709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word "digit” means discrete. It refers to binary system.</a:t>
            </a:r>
          </a:p>
          <a:p>
            <a:r>
              <a:rPr lang="en-US" dirty="0" smtClean="0"/>
              <a:t>In digital computers, quantities are counted rather than measured.</a:t>
            </a:r>
          </a:p>
          <a:p>
            <a:r>
              <a:rPr lang="en-US" dirty="0" smtClean="0"/>
              <a:t>Examples of digital computers are: IBM PC, APPLE MACINTOSH Computers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677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accurate result</a:t>
            </a:r>
          </a:p>
          <a:p>
            <a:r>
              <a:rPr lang="en-US" dirty="0" smtClean="0"/>
              <a:t>Having high speed of data processing</a:t>
            </a:r>
          </a:p>
          <a:p>
            <a:r>
              <a:rPr lang="en-US" dirty="0" smtClean="0"/>
              <a:t>Can store large amount of data</a:t>
            </a:r>
          </a:p>
          <a:p>
            <a:r>
              <a:rPr lang="en-US" dirty="0" smtClean="0"/>
              <a:t>Easy to program and are general purpose in use</a:t>
            </a:r>
          </a:p>
          <a:p>
            <a:r>
              <a:rPr lang="en-US" dirty="0" smtClean="0"/>
              <a:t>Consume low 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78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computers contain both digital and analog components. </a:t>
            </a:r>
          </a:p>
          <a:p>
            <a:r>
              <a:rPr lang="en-US" dirty="0" smtClean="0"/>
              <a:t>These are special purpose computers.</a:t>
            </a:r>
          </a:p>
          <a:p>
            <a:r>
              <a:rPr lang="en-US" dirty="0" smtClean="0"/>
              <a:t>These are very fast and accurate.</a:t>
            </a:r>
          </a:p>
          <a:p>
            <a:pPr marL="0" indent="0">
              <a:buNone/>
            </a:pPr>
            <a:r>
              <a:rPr lang="en-US" dirty="0" smtClean="0"/>
              <a:t>Examples</a:t>
            </a:r>
          </a:p>
          <a:p>
            <a:r>
              <a:rPr lang="en-US" dirty="0" smtClean="0"/>
              <a:t>ECG machines and other devices used in ICU</a:t>
            </a:r>
          </a:p>
          <a:p>
            <a:r>
              <a:rPr lang="en-US" dirty="0" smtClean="0"/>
              <a:t>Devices used in petrol Pump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097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Speedy</a:t>
            </a:r>
          </a:p>
          <a:p>
            <a:r>
              <a:rPr lang="en-US" dirty="0" smtClean="0"/>
              <a:t>Most reliable and provide accurate result</a:t>
            </a:r>
          </a:p>
          <a:p>
            <a:r>
              <a:rPr lang="en-US" dirty="0" smtClean="0"/>
              <a:t>Provide output both in numeric and in graphic form</a:t>
            </a:r>
          </a:p>
          <a:p>
            <a:r>
              <a:rPr lang="en-US" dirty="0" smtClean="0"/>
              <a:t>Both analog and digital components are present in these computers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586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Computers are manufactured in different sizes, data processing speeds etc. </a:t>
            </a:r>
          </a:p>
          <a:p>
            <a:r>
              <a:rPr lang="en-US" dirty="0" smtClean="0"/>
              <a:t>Computers are classified according to their data processing speed, amount of data that they can hold and price.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computers are classified into following groups</a:t>
            </a:r>
          </a:p>
          <a:p>
            <a:r>
              <a:rPr lang="en-US" dirty="0" smtClean="0"/>
              <a:t>Super computer</a:t>
            </a:r>
          </a:p>
          <a:p>
            <a:r>
              <a:rPr lang="en-US" dirty="0" smtClean="0"/>
              <a:t>Mainframe Computers</a:t>
            </a:r>
          </a:p>
          <a:p>
            <a:r>
              <a:rPr lang="en-US" dirty="0" smtClean="0"/>
              <a:t>Mini Computers</a:t>
            </a:r>
          </a:p>
          <a:p>
            <a:r>
              <a:rPr lang="en-US" dirty="0" smtClean="0"/>
              <a:t>Microcomputers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528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10256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Man's continuous search for fast and accurate calculating devices ultimately brings us </a:t>
            </a:r>
            <a:r>
              <a:rPr lang="en-US" dirty="0" smtClean="0"/>
              <a:t>to the </a:t>
            </a:r>
            <a:r>
              <a:rPr lang="en-US" dirty="0"/>
              <a:t>modern age that can be rightly called as the </a:t>
            </a:r>
            <a:r>
              <a:rPr lang="en-US" b="1" i="1" dirty="0"/>
              <a:t>Computer Age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computer – </a:t>
            </a:r>
            <a:r>
              <a:rPr lang="en-US" dirty="0" smtClean="0"/>
              <a:t>a package </a:t>
            </a:r>
            <a:r>
              <a:rPr lang="en-US" dirty="0"/>
              <a:t>of metal, plastic and wires is truly an amazing machine. This machine is </a:t>
            </a:r>
            <a:r>
              <a:rPr lang="en-US" dirty="0" smtClean="0"/>
              <a:t>creating sweeping </a:t>
            </a:r>
            <a:r>
              <a:rPr lang="en-US" dirty="0"/>
              <a:t>and dramatic changes in all spheres of our present life and </a:t>
            </a:r>
            <a:r>
              <a:rPr lang="en-US" dirty="0" smtClean="0"/>
              <a:t>working environment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has transformed and is transforming the ways in which we do </a:t>
            </a:r>
            <a:r>
              <a:rPr lang="en-US" dirty="0" smtClean="0"/>
              <a:t>our businesses</a:t>
            </a:r>
            <a:r>
              <a:rPr lang="en-US" dirty="0"/>
              <a:t>; we learn; we conduct scientific and engineering probes; we play and </a:t>
            </a:r>
            <a:r>
              <a:rPr lang="en-US" dirty="0" smtClean="0"/>
              <a:t>entertain ourselves </a:t>
            </a:r>
            <a:r>
              <a:rPr lang="en-US" dirty="0"/>
              <a:t>… It is said that this machine will improve world's culture by allowing </a:t>
            </a:r>
            <a:r>
              <a:rPr lang="en-US" dirty="0" smtClean="0"/>
              <a:t>people not </a:t>
            </a:r>
            <a:r>
              <a:rPr lang="en-US" dirty="0"/>
              <a:t>only to be more productive but to have more free time to create.</a:t>
            </a:r>
          </a:p>
        </p:txBody>
      </p:sp>
    </p:spTree>
    <p:extLst>
      <p:ext uri="{BB962C8B-B14F-4D97-AF65-F5344CB8AC3E}">
        <p14:creationId xmlns:p14="http://schemas.microsoft.com/office/powerpoint/2010/main" val="116742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Computers?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4269989"/>
          </a:xfrm>
        </p:spPr>
        <p:txBody>
          <a:bodyPr>
            <a:normAutofit fontScale="77500" lnSpcReduction="20000"/>
          </a:bodyPr>
          <a:lstStyle/>
          <a:p>
            <a:r>
              <a:rPr lang="en-US" sz="2900" dirty="0"/>
              <a:t>Two major factors that stimulate development in any field are the following: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900" dirty="0" smtClean="0"/>
              <a:t> </a:t>
            </a:r>
            <a:r>
              <a:rPr lang="en-US" sz="2900" dirty="0"/>
              <a:t>Demand of users and potential users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900" dirty="0" smtClean="0"/>
              <a:t> </a:t>
            </a:r>
            <a:r>
              <a:rPr lang="en-US" sz="2900" dirty="0"/>
              <a:t>Available technology</a:t>
            </a:r>
          </a:p>
          <a:p>
            <a:pPr marL="0" indent="0">
              <a:buNone/>
            </a:pPr>
            <a:r>
              <a:rPr lang="en-US" sz="2900" dirty="0"/>
              <a:t>Prior to the industrial revolution computers were only used for scientific research. </a:t>
            </a:r>
            <a:r>
              <a:rPr lang="en-US" sz="2900" dirty="0" smtClean="0"/>
              <a:t>Their potential </a:t>
            </a:r>
            <a:r>
              <a:rPr lang="en-US" sz="2900" dirty="0"/>
              <a:t>was first recognized by the US Army during the world war. They were used </a:t>
            </a:r>
            <a:r>
              <a:rPr lang="en-US" sz="2900" dirty="0" smtClean="0"/>
              <a:t>to keep </a:t>
            </a:r>
            <a:r>
              <a:rPr lang="en-US" sz="2900" dirty="0"/>
              <a:t>track of the movement of arms and ammunition. Following the industrial </a:t>
            </a:r>
            <a:r>
              <a:rPr lang="en-US" sz="2900" dirty="0" smtClean="0"/>
              <a:t>revolution, people </a:t>
            </a:r>
            <a:r>
              <a:rPr lang="en-US" sz="2900" dirty="0"/>
              <a:t>felt that computers could also be used for commercial purpose. </a:t>
            </a:r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For </a:t>
            </a:r>
            <a:r>
              <a:rPr lang="en-US" sz="2900" dirty="0"/>
              <a:t>example, </a:t>
            </a:r>
            <a:r>
              <a:rPr lang="en-US" sz="2900" dirty="0" smtClean="0"/>
              <a:t>in the </a:t>
            </a:r>
            <a:r>
              <a:rPr lang="en-US" sz="2900" dirty="0"/>
              <a:t>banks </a:t>
            </a:r>
            <a:r>
              <a:rPr lang="en-US" sz="2900" i="1" dirty="0"/>
              <a:t>to maintain efficient banking system</a:t>
            </a:r>
            <a:r>
              <a:rPr lang="en-US" sz="2900" dirty="0"/>
              <a:t>, in industrial and business houses </a:t>
            </a:r>
            <a:r>
              <a:rPr lang="en-US" sz="2900" i="1" dirty="0" smtClean="0"/>
              <a:t>to maintain </a:t>
            </a:r>
            <a:r>
              <a:rPr lang="en-US" sz="2900" i="1" dirty="0"/>
              <a:t>their inventory for accounts management, sales and budgeting, production </a:t>
            </a:r>
            <a:r>
              <a:rPr lang="en-US" sz="2900" i="1" dirty="0" smtClean="0"/>
              <a:t>and planning</a:t>
            </a:r>
            <a:r>
              <a:rPr lang="en-US" i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483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Computers?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At the same time dramatic development in the Electrical, Electronic and Communication</a:t>
            </a:r>
          </a:p>
          <a:p>
            <a:pPr marL="0" indent="0">
              <a:buNone/>
            </a:pPr>
            <a:r>
              <a:rPr lang="en-US" dirty="0"/>
              <a:t>Engineering together with software expertise has enabled many of these demands to be</a:t>
            </a:r>
          </a:p>
          <a:p>
            <a:pPr marL="0" indent="0">
              <a:buNone/>
            </a:pPr>
            <a:r>
              <a:rPr lang="en-US" dirty="0"/>
              <a:t>met.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such engineering technology is the </a:t>
            </a:r>
            <a:r>
              <a:rPr lang="en-US" i="1" dirty="0"/>
              <a:t>Information Technology</a:t>
            </a:r>
            <a:r>
              <a:rPr lang="en-US" dirty="0"/>
              <a:t>, popularly known</a:t>
            </a:r>
          </a:p>
          <a:p>
            <a:r>
              <a:rPr lang="en-US" dirty="0"/>
              <a:t>as </a:t>
            </a:r>
            <a:r>
              <a:rPr lang="en-US" i="1" dirty="0"/>
              <a:t>IT</a:t>
            </a:r>
            <a:r>
              <a:rPr lang="en-US" dirty="0"/>
              <a:t>, which brought computers to our homes and offices. This led to a revolution in the</a:t>
            </a:r>
          </a:p>
          <a:p>
            <a:pPr marL="0" indent="0">
              <a:buNone/>
            </a:pPr>
            <a:r>
              <a:rPr lang="en-US" dirty="0" smtClean="0"/>
              <a:t>IT </a:t>
            </a:r>
            <a:r>
              <a:rPr lang="en-US" dirty="0"/>
              <a:t>industry, keeping in mind the need of the modern era that believed in the speedy</a:t>
            </a:r>
          </a:p>
          <a:p>
            <a:pPr marL="0" indent="0">
              <a:buNone/>
            </a:pPr>
            <a:r>
              <a:rPr lang="en-US" dirty="0"/>
              <a:t>storage and retrieval of information, at any point of time</a:t>
            </a:r>
            <a:r>
              <a:rPr lang="en-US" dirty="0" smtClean="0"/>
              <a:t>.</a:t>
            </a:r>
          </a:p>
          <a:p>
            <a:pPr>
              <a:lnSpc>
                <a:spcPct val="170000"/>
              </a:lnSpc>
            </a:pPr>
            <a:r>
              <a:rPr lang="en-US" dirty="0" smtClean="0"/>
              <a:t> </a:t>
            </a:r>
            <a:r>
              <a:rPr lang="en-US" dirty="0"/>
              <a:t>This resulted in an effective </a:t>
            </a:r>
            <a:r>
              <a:rPr lang="en-US" dirty="0" smtClean="0"/>
              <a:t>and efficient </a:t>
            </a:r>
            <a:r>
              <a:rPr lang="en-US" dirty="0"/>
              <a:t>working environment. Thus, the modern age is rightly called the </a:t>
            </a:r>
            <a:r>
              <a:rPr lang="en-US" b="1" i="1" dirty="0" smtClean="0"/>
              <a:t>'Computer Age</a:t>
            </a:r>
            <a:r>
              <a:rPr lang="en-US" b="1" i="1" dirty="0"/>
              <a:t>'</a:t>
            </a:r>
            <a:r>
              <a:rPr lang="en-US" dirty="0"/>
              <a:t>, making computers indispensable. Current growth in the Information Technology </a:t>
            </a:r>
            <a:r>
              <a:rPr lang="en-US" dirty="0" smtClean="0"/>
              <a:t>is leading </a:t>
            </a:r>
            <a:r>
              <a:rPr lang="en-US" dirty="0"/>
              <a:t>to the concept of </a:t>
            </a:r>
            <a:r>
              <a:rPr lang="en-US" i="1" dirty="0"/>
              <a:t>Paperless Offices.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52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 repetitive tasks</a:t>
            </a:r>
          </a:p>
          <a:p>
            <a:r>
              <a:rPr lang="en-US" dirty="0" smtClean="0"/>
              <a:t> </a:t>
            </a:r>
            <a:r>
              <a:rPr lang="en-US" dirty="0"/>
              <a:t>More accurate while dealing with large numbers</a:t>
            </a:r>
          </a:p>
          <a:p>
            <a:r>
              <a:rPr lang="en-US" dirty="0" smtClean="0"/>
              <a:t> </a:t>
            </a:r>
            <a:r>
              <a:rPr lang="en-US" dirty="0"/>
              <a:t>Work at constant efficiency</a:t>
            </a:r>
          </a:p>
          <a:p>
            <a:r>
              <a:rPr lang="en-US" dirty="0" smtClean="0"/>
              <a:t>Are </a:t>
            </a:r>
            <a:r>
              <a:rPr lang="en-US" dirty="0"/>
              <a:t>used in almost every field</a:t>
            </a:r>
          </a:p>
          <a:p>
            <a:r>
              <a:rPr lang="en-US" dirty="0" smtClean="0"/>
              <a:t> </a:t>
            </a:r>
            <a:r>
              <a:rPr lang="en-US" dirty="0"/>
              <a:t>Process millions of instructions in a fraction of a second</a:t>
            </a:r>
          </a:p>
          <a:p>
            <a:r>
              <a:rPr lang="en-US" dirty="0" smtClean="0"/>
              <a:t> </a:t>
            </a:r>
            <a:r>
              <a:rPr lang="en-US" dirty="0"/>
              <a:t>Effective and efficient data storage and retrieval</a:t>
            </a:r>
          </a:p>
        </p:txBody>
      </p:sp>
    </p:spTree>
    <p:extLst>
      <p:ext uri="{BB962C8B-B14F-4D97-AF65-F5344CB8AC3E}">
        <p14:creationId xmlns:p14="http://schemas.microsoft.com/office/powerpoint/2010/main" val="571887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word </a:t>
            </a:r>
            <a:r>
              <a:rPr lang="en-US" b="1" dirty="0"/>
              <a:t>"computer" </a:t>
            </a:r>
            <a:r>
              <a:rPr lang="en-US" dirty="0"/>
              <a:t>comes from the word </a:t>
            </a:r>
            <a:r>
              <a:rPr lang="en-US" b="1" dirty="0"/>
              <a:t>‘</a:t>
            </a:r>
            <a:r>
              <a:rPr lang="en-US" b="1" i="1" dirty="0"/>
              <a:t>compute’</a:t>
            </a:r>
            <a:r>
              <a:rPr lang="en-US" dirty="0"/>
              <a:t>, which means to </a:t>
            </a:r>
            <a:r>
              <a:rPr lang="en-US" dirty="0" smtClean="0"/>
              <a:t>calculate.</a:t>
            </a:r>
          </a:p>
          <a:p>
            <a:r>
              <a:rPr lang="en-US" dirty="0" smtClean="0"/>
              <a:t>So </a:t>
            </a:r>
            <a:r>
              <a:rPr lang="en-US" i="1" dirty="0" smtClean="0"/>
              <a:t>a computer </a:t>
            </a:r>
            <a:r>
              <a:rPr lang="en-US" i="1" dirty="0"/>
              <a:t>is normally considered to be a calculating device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 </a:t>
            </a:r>
            <a:r>
              <a:rPr lang="en-US" dirty="0"/>
              <a:t>In fact the original </a:t>
            </a:r>
            <a:r>
              <a:rPr lang="en-US" dirty="0" smtClean="0"/>
              <a:t>objective for </a:t>
            </a:r>
            <a:r>
              <a:rPr lang="en-US" dirty="0"/>
              <a:t>inventing the computer was to create a fast calculating machine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But more than </a:t>
            </a:r>
            <a:r>
              <a:rPr lang="en-US" dirty="0" smtClean="0"/>
              <a:t>90% of </a:t>
            </a:r>
            <a:r>
              <a:rPr lang="en-US" dirty="0"/>
              <a:t>the work done by computers today is of non-mathematical or non-numerical nature.</a:t>
            </a:r>
          </a:p>
          <a:p>
            <a:r>
              <a:rPr lang="en-US" dirty="0"/>
              <a:t>Hence, to define a computer merely as calculating device is to ignore over 90% of </a:t>
            </a:r>
            <a:r>
              <a:rPr lang="en-US" dirty="0" smtClean="0"/>
              <a:t>its work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6229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Define </a:t>
            </a:r>
            <a:r>
              <a:rPr lang="en-US" dirty="0" smtClean="0"/>
              <a:t>computer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 dirty="0"/>
              <a:t>Computer can be defined as an electronic device for processing data </a:t>
            </a:r>
            <a:r>
              <a:rPr lang="en-US" sz="3200" i="1" dirty="0" smtClean="0"/>
              <a:t>that takes </a:t>
            </a:r>
            <a:r>
              <a:rPr lang="en-US" sz="3200" i="1" dirty="0"/>
              <a:t>data input from its user, stores, processes data and generates </a:t>
            </a:r>
            <a:r>
              <a:rPr lang="en-US" sz="3200" i="1" dirty="0" smtClean="0"/>
              <a:t>the required </a:t>
            </a:r>
            <a:r>
              <a:rPr lang="en-US" sz="3200" i="1" dirty="0"/>
              <a:t>output as per the processing instructions given to it by the user.</a:t>
            </a:r>
          </a:p>
        </p:txBody>
      </p:sp>
    </p:spTree>
    <p:extLst>
      <p:ext uri="{BB962C8B-B14F-4D97-AF65-F5344CB8AC3E}">
        <p14:creationId xmlns:p14="http://schemas.microsoft.com/office/powerpoint/2010/main" val="2757662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Speed                                       Arithmetic and Logical operation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Accuracy                                   Reliability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Storage                                     Retrieving Data &amp; Programs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Automation</a:t>
            </a:r>
            <a:r>
              <a:rPr lang="en-US" dirty="0"/>
              <a:t> </a:t>
            </a:r>
            <a:r>
              <a:rPr lang="en-US" dirty="0" smtClean="0"/>
              <a:t>                              Versatile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Communications                        Diligence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Consistency                               </a:t>
            </a:r>
            <a:r>
              <a:rPr lang="en-US" dirty="0" smtClean="0"/>
              <a:t>flexible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807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During the last four decades, computers have revolutionized almost all disciplines of </a:t>
            </a:r>
            <a:r>
              <a:rPr lang="en-US" dirty="0" smtClean="0"/>
              <a:t>our life</a:t>
            </a:r>
            <a:r>
              <a:rPr lang="en-US" dirty="0"/>
              <a:t>. Computers have made possible many scientific, industrial and commercial </a:t>
            </a:r>
            <a:r>
              <a:rPr lang="en-US" dirty="0" smtClean="0"/>
              <a:t>advances that </a:t>
            </a:r>
            <a:r>
              <a:rPr lang="en-US" dirty="0"/>
              <a:t>would have been impossible otherwise. </a:t>
            </a:r>
            <a:endParaRPr lang="en-US" dirty="0" smtClean="0"/>
          </a:p>
          <a:p>
            <a:r>
              <a:rPr lang="en-US" dirty="0" smtClean="0"/>
              <a:t>Computers </a:t>
            </a:r>
            <a:r>
              <a:rPr lang="en-US" dirty="0"/>
              <a:t>are being used in many areas </a:t>
            </a:r>
            <a:r>
              <a:rPr lang="en-US" dirty="0" smtClean="0"/>
              <a:t>of application </a:t>
            </a:r>
            <a:r>
              <a:rPr lang="en-US" i="1" dirty="0"/>
              <a:t>viz. </a:t>
            </a:r>
            <a:r>
              <a:rPr lang="en-US" dirty="0"/>
              <a:t>business, industry, scientific research, </a:t>
            </a:r>
            <a:r>
              <a:rPr lang="en-US" dirty="0" smtClean="0"/>
              <a:t>defense, </a:t>
            </a:r>
            <a:r>
              <a:rPr lang="en-US" dirty="0"/>
              <a:t>space, </a:t>
            </a:r>
            <a:r>
              <a:rPr lang="en-US" dirty="0" smtClean="0"/>
              <a:t>communications, medicine</a:t>
            </a:r>
            <a:r>
              <a:rPr lang="en-US" dirty="0"/>
              <a:t>, education </a:t>
            </a:r>
            <a:r>
              <a:rPr lang="en-US" i="1" dirty="0"/>
              <a:t>and so 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89172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110</TotalTime>
  <Words>1105</Words>
  <Application>Microsoft Office PowerPoint</Application>
  <PresentationFormat>Widescreen</PresentationFormat>
  <Paragraphs>98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</vt:lpstr>
      <vt:lpstr>Berlin</vt:lpstr>
      <vt:lpstr>Introduction to Computer</vt:lpstr>
      <vt:lpstr>Introduction</vt:lpstr>
      <vt:lpstr>Why Computers?</vt:lpstr>
      <vt:lpstr>Why Computers?</vt:lpstr>
      <vt:lpstr>Advantages of Computers</vt:lpstr>
      <vt:lpstr>What is computer?</vt:lpstr>
      <vt:lpstr>Define computer?</vt:lpstr>
      <vt:lpstr>Characteristics of Computers</vt:lpstr>
      <vt:lpstr>Uses of Computers</vt:lpstr>
      <vt:lpstr>Computer in Business</vt:lpstr>
      <vt:lpstr>Role of computer in business</vt:lpstr>
      <vt:lpstr>Limitations of Computers</vt:lpstr>
      <vt:lpstr>Types of Computers</vt:lpstr>
      <vt:lpstr>Analog Computers</vt:lpstr>
      <vt:lpstr>Digital computers</vt:lpstr>
      <vt:lpstr>Features</vt:lpstr>
      <vt:lpstr>Hybrid Computers</vt:lpstr>
      <vt:lpstr>Features</vt:lpstr>
      <vt:lpstr>Classification of computers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zooni</dc:creator>
  <cp:lastModifiedBy>zooni</cp:lastModifiedBy>
  <cp:revision>13</cp:revision>
  <dcterms:created xsi:type="dcterms:W3CDTF">2020-03-10T05:13:03Z</dcterms:created>
  <dcterms:modified xsi:type="dcterms:W3CDTF">2020-03-10T08:02:46Z</dcterms:modified>
</cp:coreProperties>
</file>